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69" r:id="rId5"/>
    <p:sldId id="260" r:id="rId6"/>
    <p:sldId id="261" r:id="rId7"/>
    <p:sldId id="263" r:id="rId8"/>
    <p:sldId id="266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12.3.2015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12.3.2015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12.3.2015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12.3.2015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12.3.2015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12.3.2015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12.3.2015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12.3.2015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12.3.2015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12.3.2015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12.3.2015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pPr/>
              <a:t>12.3.2015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file:///D:\Dropbox\Ptuj_Share\&#352;EP-1_GimPtuj\4_SprotnePriprave_Drugo\4.1\SarahKay.mp4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2.bp.blogspot.com/-Z__kXIpxv9M/UMk7SEa3XFI/AAAAAAAADRw/16R2lLfBWx0/s1600/story+sl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62" y="1422176"/>
            <a:ext cx="9154724" cy="401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29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EXAMPLE STORY</a:t>
            </a:r>
            <a:endParaRPr lang="sl-SI" b="1" dirty="0"/>
          </a:p>
        </p:txBody>
      </p:sp>
      <p:pic>
        <p:nvPicPr>
          <p:cNvPr id="3" name="SarahKay_2011-480p-sl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3">
                  <p14:trim end="79996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2450" y="1628800"/>
            <a:ext cx="81343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609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/>
              <a:t>WHAT IS A </a:t>
            </a:r>
            <a:r>
              <a:rPr lang="sl-SI" b="1" dirty="0" err="1" smtClean="0"/>
              <a:t>Story</a:t>
            </a:r>
            <a:r>
              <a:rPr lang="sl-SI" b="1" dirty="0" smtClean="0"/>
              <a:t> SLAM?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AU" dirty="0" smtClean="0"/>
              <a:t>A live storytelling competition.</a:t>
            </a:r>
          </a:p>
          <a:p>
            <a:r>
              <a:rPr lang="en-AU" dirty="0" smtClean="0"/>
              <a:t>Slammers have </a:t>
            </a:r>
            <a:r>
              <a:rPr lang="en-AU" b="1" dirty="0" smtClean="0"/>
              <a:t>a given time limit</a:t>
            </a:r>
            <a:r>
              <a:rPr lang="en-AU" dirty="0" smtClean="0"/>
              <a:t> (usually 5 minutes) to tell a story based on a given theme.</a:t>
            </a:r>
          </a:p>
          <a:p>
            <a:r>
              <a:rPr lang="en-AU" dirty="0" smtClean="0"/>
              <a:t>Stories must be </a:t>
            </a:r>
            <a:r>
              <a:rPr lang="en-AU" b="1" dirty="0" smtClean="0"/>
              <a:t>true</a:t>
            </a:r>
            <a:r>
              <a:rPr lang="en-AU" dirty="0" smtClean="0"/>
              <a:t>, as remembered by the storyteller.</a:t>
            </a:r>
          </a:p>
          <a:p>
            <a:r>
              <a:rPr lang="en-AU" dirty="0" smtClean="0"/>
              <a:t>Stories are </a:t>
            </a:r>
            <a:r>
              <a:rPr lang="en-AU" b="1" dirty="0" smtClean="0"/>
              <a:t>told</a:t>
            </a:r>
            <a:r>
              <a:rPr lang="en-AU" dirty="0" smtClean="0"/>
              <a:t>, not read.</a:t>
            </a:r>
          </a:p>
          <a:p>
            <a:r>
              <a:rPr lang="en-AU" b="1" dirty="0" smtClean="0"/>
              <a:t>No</a:t>
            </a:r>
            <a:r>
              <a:rPr lang="en-AU" dirty="0" smtClean="0"/>
              <a:t> notes.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4543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1"/>
          <p:cNvSpPr>
            <a:spLocks noGrp="1"/>
          </p:cNvSpPr>
          <p:nvPr>
            <p:ph idx="1"/>
          </p:nvPr>
        </p:nvSpPr>
        <p:spPr>
          <a:xfrm>
            <a:off x="35495" y="1600201"/>
            <a:ext cx="6672789" cy="2548880"/>
          </a:xfrm>
        </p:spPr>
        <p:txBody>
          <a:bodyPr>
            <a:normAutofit/>
          </a:bodyPr>
          <a:lstStyle/>
          <a:p>
            <a:r>
              <a:rPr lang="en-AU" dirty="0" smtClean="0"/>
              <a:t>Activity</a:t>
            </a:r>
          </a:p>
          <a:p>
            <a:pPr lvl="1"/>
            <a:r>
              <a:rPr lang="en-AU" dirty="0" smtClean="0"/>
              <a:t>Delivery of practice stories</a:t>
            </a:r>
          </a:p>
          <a:p>
            <a:pPr lvl="1"/>
            <a:r>
              <a:rPr lang="en-AU" dirty="0" smtClean="0"/>
              <a:t>Holistic feedback about practice stories</a:t>
            </a:r>
          </a:p>
        </p:txBody>
      </p:sp>
      <p:sp>
        <p:nvSpPr>
          <p:cNvPr id="7" name="Text2"/>
          <p:cNvSpPr txBox="1">
            <a:spLocks/>
          </p:cNvSpPr>
          <p:nvPr/>
        </p:nvSpPr>
        <p:spPr>
          <a:xfrm>
            <a:off x="35496" y="4120480"/>
            <a:ext cx="5616624" cy="2548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sl-SI" dirty="0" smtClean="0"/>
              <a:t>?????</a:t>
            </a:r>
            <a:r>
              <a:rPr lang="en-AU" dirty="0" smtClean="0"/>
              <a:t>?</a:t>
            </a:r>
          </a:p>
          <a:p>
            <a:pPr marL="857250" lvl="1" indent="-457200"/>
            <a:r>
              <a:rPr lang="en-AU" dirty="0" smtClean="0"/>
              <a:t>Languages?</a:t>
            </a:r>
            <a:endParaRPr lang="en-AU" dirty="0"/>
          </a:p>
        </p:txBody>
      </p:sp>
      <p:sp>
        <p:nvSpPr>
          <p:cNvPr id="16" name="Text3"/>
          <p:cNvSpPr txBox="1">
            <a:spLocks/>
          </p:cNvSpPr>
          <p:nvPr/>
        </p:nvSpPr>
        <p:spPr>
          <a:xfrm>
            <a:off x="35496" y="4120480"/>
            <a:ext cx="5616624" cy="2548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/>
            <a:endParaRPr lang="sl-SI" dirty="0" smtClean="0"/>
          </a:p>
          <a:p>
            <a:pPr marL="857250" lvl="1" indent="-457200"/>
            <a:endParaRPr lang="sl-SI" dirty="0"/>
          </a:p>
          <a:p>
            <a:pPr marL="857250" lvl="1" indent="-457200"/>
            <a:r>
              <a:rPr lang="en-AU" dirty="0" smtClean="0"/>
              <a:t>Judges?</a:t>
            </a:r>
            <a:endParaRPr lang="en-AU" dirty="0"/>
          </a:p>
        </p:txBody>
      </p:sp>
      <p:sp>
        <p:nvSpPr>
          <p:cNvPr id="17" name="Text4"/>
          <p:cNvSpPr txBox="1">
            <a:spLocks/>
          </p:cNvSpPr>
          <p:nvPr/>
        </p:nvSpPr>
        <p:spPr>
          <a:xfrm>
            <a:off x="35496" y="4120480"/>
            <a:ext cx="5616624" cy="2548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endParaRPr lang="en-AU" dirty="0" smtClean="0"/>
          </a:p>
          <a:p>
            <a:pPr marL="857250" lvl="1" indent="-457200"/>
            <a:endParaRPr lang="en-AU" dirty="0" smtClean="0"/>
          </a:p>
          <a:p>
            <a:pPr marL="857250" lvl="1" indent="-457200"/>
            <a:endParaRPr lang="en-AU" dirty="0" smtClean="0"/>
          </a:p>
          <a:p>
            <a:pPr marL="857250" lvl="1" indent="-457200"/>
            <a:r>
              <a:rPr lang="en-AU" dirty="0" smtClean="0"/>
              <a:t>Judging criteria?</a:t>
            </a:r>
            <a:endParaRPr lang="en-AU" dirty="0"/>
          </a:p>
        </p:txBody>
      </p:sp>
      <p:sp>
        <p:nvSpPr>
          <p:cNvPr id="6" name="Slika2"/>
          <p:cNvSpPr/>
          <p:nvPr/>
        </p:nvSpPr>
        <p:spPr>
          <a:xfrm>
            <a:off x="-36512" y="1535157"/>
            <a:ext cx="3168352" cy="236988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4000" b="1" u="sng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LANGUAGES</a:t>
            </a:r>
          </a:p>
          <a:p>
            <a:pPr algn="ctr"/>
            <a:r>
              <a:rPr lang="sl-SI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3xANG</a:t>
            </a:r>
          </a:p>
          <a:p>
            <a:pPr algn="ctr"/>
            <a:r>
              <a:rPr lang="sl-SI" sz="36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2xSLO</a:t>
            </a:r>
          </a:p>
          <a:p>
            <a:pPr algn="ctr"/>
            <a:r>
              <a:rPr lang="sl-SI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2xNEM</a:t>
            </a:r>
            <a:endParaRPr lang="sl-SI" sz="36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Slika3"/>
          <p:cNvSpPr/>
          <p:nvPr/>
        </p:nvSpPr>
        <p:spPr>
          <a:xfrm>
            <a:off x="2987824" y="1556792"/>
            <a:ext cx="2664296" cy="181588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000" b="1" u="sng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JUDGES</a:t>
            </a:r>
          </a:p>
          <a:p>
            <a:pPr algn="ctr"/>
            <a:r>
              <a:rPr lang="en-AU" sz="3600" b="1" cap="none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teachers</a:t>
            </a:r>
          </a:p>
          <a:p>
            <a:pPr algn="ctr"/>
            <a:r>
              <a:rPr lang="en-AU" sz="36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students</a:t>
            </a:r>
            <a:endParaRPr lang="en-AU" sz="3600" b="1" cap="none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Slika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847" t="29131" r="22982" b="18225"/>
          <a:stretch/>
        </p:blipFill>
        <p:spPr>
          <a:xfrm>
            <a:off x="5436096" y="1500560"/>
            <a:ext cx="1661532" cy="2720528"/>
          </a:xfrm>
          <a:prstGeom prst="rect">
            <a:avLst/>
          </a:prstGeom>
        </p:spPr>
      </p:pic>
      <p:pic>
        <p:nvPicPr>
          <p:cNvPr id="8" name="Slika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93" t="37596" r="22317" b="10878"/>
          <a:stretch/>
        </p:blipFill>
        <p:spPr>
          <a:xfrm>
            <a:off x="7082742" y="1499488"/>
            <a:ext cx="2061258" cy="2721600"/>
          </a:xfrm>
          <a:prstGeom prst="rect">
            <a:avLst/>
          </a:prstGeom>
        </p:spPr>
      </p:pic>
      <p:pic>
        <p:nvPicPr>
          <p:cNvPr id="12" name="Slika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531" t="29824" r="23403" b="16128"/>
          <a:stretch/>
        </p:blipFill>
        <p:spPr>
          <a:xfrm>
            <a:off x="5578046" y="4171450"/>
            <a:ext cx="1575109" cy="2721600"/>
          </a:xfrm>
          <a:prstGeom prst="rect">
            <a:avLst/>
          </a:prstGeom>
        </p:spPr>
      </p:pic>
      <p:pic>
        <p:nvPicPr>
          <p:cNvPr id="13" name="Slika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94" t="27200" r="20287" b="20313"/>
          <a:stretch/>
        </p:blipFill>
        <p:spPr>
          <a:xfrm>
            <a:off x="7082742" y="4244939"/>
            <a:ext cx="2060150" cy="25775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How will we Story</a:t>
            </a:r>
            <a:r>
              <a:rPr lang="sl-SI" b="1" dirty="0"/>
              <a:t> </a:t>
            </a:r>
            <a:r>
              <a:rPr lang="en-AU" b="1" dirty="0" smtClean="0"/>
              <a:t>SLAM</a:t>
            </a:r>
            <a:r>
              <a:rPr lang="sl-SI" b="1" dirty="0" smtClean="0"/>
              <a:t>?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xmlns="" val="426492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2"/>
      <p:bldP spid="3" grpId="1"/>
      <p:bldP spid="7" grpId="0"/>
      <p:bldP spid="16" grpId="0"/>
      <p:bldP spid="17" grpId="0" build="p"/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Tips for Story</a:t>
            </a:r>
            <a:r>
              <a:rPr lang="sl-SI" b="1" dirty="0" smtClean="0"/>
              <a:t> </a:t>
            </a:r>
            <a:r>
              <a:rPr lang="en-AU" b="1" dirty="0" smtClean="0"/>
              <a:t>SLAM</a:t>
            </a:r>
            <a:endParaRPr lang="en-AU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Know your story </a:t>
            </a:r>
            <a:r>
              <a:rPr lang="en-GB" b="1" dirty="0"/>
              <a:t>by “heart</a:t>
            </a:r>
            <a:r>
              <a:rPr lang="en-GB" dirty="0" smtClean="0"/>
              <a:t>”</a:t>
            </a:r>
            <a:r>
              <a:rPr lang="sl-SI" b="1" dirty="0" smtClean="0"/>
              <a:t>.</a:t>
            </a:r>
          </a:p>
          <a:p>
            <a:r>
              <a:rPr lang="sl-SI" b="1" dirty="0" smtClean="0"/>
              <a:t>A</a:t>
            </a:r>
            <a:r>
              <a:rPr lang="en-GB" b="1" dirty="0" smtClean="0"/>
              <a:t>void </a:t>
            </a:r>
            <a:r>
              <a:rPr lang="en-GB" dirty="0"/>
              <a:t>rote </a:t>
            </a:r>
            <a:r>
              <a:rPr lang="en-GB" dirty="0" smtClean="0"/>
              <a:t>memorisation</a:t>
            </a:r>
            <a:r>
              <a:rPr lang="sl-SI" dirty="0" smtClean="0"/>
              <a:t>.</a:t>
            </a:r>
            <a:endParaRPr lang="sl-SI" b="1" dirty="0" smtClean="0"/>
          </a:p>
          <a:p>
            <a:r>
              <a:rPr lang="en-AU" b="1" dirty="0" smtClean="0"/>
              <a:t>Know</a:t>
            </a:r>
            <a:r>
              <a:rPr lang="en-AU" dirty="0" smtClean="0"/>
              <a:t> </a:t>
            </a:r>
            <a:r>
              <a:rPr lang="en-AU" b="1" dirty="0" smtClean="0"/>
              <a:t>the first and last sentence</a:t>
            </a:r>
            <a:r>
              <a:rPr lang="en-AU" dirty="0" smtClean="0"/>
              <a:t> of your story.</a:t>
            </a:r>
          </a:p>
          <a:p>
            <a:r>
              <a:rPr lang="en-AU" dirty="0" smtClean="0"/>
              <a:t>Start with a bang: </a:t>
            </a:r>
            <a:r>
              <a:rPr lang="en-AU" b="1" dirty="0" smtClean="0"/>
              <a:t>a strong first sentence</a:t>
            </a:r>
            <a:r>
              <a:rPr lang="en-AU" dirty="0" smtClean="0"/>
              <a:t> to grab the audience’s attention.</a:t>
            </a:r>
          </a:p>
          <a:p>
            <a:r>
              <a:rPr lang="en-AU" dirty="0" smtClean="0"/>
              <a:t>A good story will have </a:t>
            </a:r>
            <a:r>
              <a:rPr lang="en-AU" b="1" dirty="0" smtClean="0"/>
              <a:t>a beginning, middle, and end</a:t>
            </a:r>
            <a:r>
              <a:rPr lang="en-AU" dirty="0" smtClean="0"/>
              <a:t>, not necessarily in that order.</a:t>
            </a:r>
          </a:p>
          <a:p>
            <a:r>
              <a:rPr lang="en-AU" dirty="0" smtClean="0"/>
              <a:t>A good story will have </a:t>
            </a:r>
            <a:r>
              <a:rPr lang="en-AU" b="1" dirty="0" smtClean="0"/>
              <a:t>a conflict and a resolution</a:t>
            </a:r>
            <a:r>
              <a:rPr lang="en-AU" dirty="0" smtClean="0"/>
              <a:t>.</a:t>
            </a:r>
          </a:p>
          <a:p>
            <a:r>
              <a:rPr lang="en-AU" dirty="0" smtClean="0"/>
              <a:t>Let the audience know </a:t>
            </a:r>
            <a:r>
              <a:rPr lang="en-AU" b="1" dirty="0" smtClean="0"/>
              <a:t>why</a:t>
            </a:r>
            <a:r>
              <a:rPr lang="en-AU" dirty="0" smtClean="0"/>
              <a:t> what </a:t>
            </a:r>
            <a:r>
              <a:rPr lang="en-AU" b="1" dirty="0" smtClean="0"/>
              <a:t>happens</a:t>
            </a:r>
            <a:r>
              <a:rPr lang="en-AU" dirty="0" smtClean="0"/>
              <a:t> in your story is </a:t>
            </a:r>
            <a:r>
              <a:rPr lang="en-AU" b="1" dirty="0" smtClean="0"/>
              <a:t>important to you</a:t>
            </a:r>
            <a:r>
              <a:rPr lang="en-AU" dirty="0" smtClean="0"/>
              <a:t>.    </a:t>
            </a:r>
            <a:endParaRPr lang="en-AU" dirty="0"/>
          </a:p>
        </p:txBody>
      </p:sp>
      <p:sp>
        <p:nvSpPr>
          <p:cNvPr id="6" name="Pravokotnik 5"/>
          <p:cNvSpPr/>
          <p:nvPr/>
        </p:nvSpPr>
        <p:spPr>
          <a:xfrm>
            <a:off x="456068" y="6581001"/>
            <a:ext cx="8712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l-SI" sz="1200" dirty="0"/>
              <a:t>http://abingtonareacommunityclassroom.wordpress.com/slam-in-the-summit/slam-rules-storytelling-tips</a:t>
            </a:r>
            <a:r>
              <a:rPr lang="sl-SI" sz="1200" dirty="0" smtClean="0"/>
              <a:t>/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xmlns="" val="20977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Tips for Story</a:t>
            </a:r>
            <a:r>
              <a:rPr lang="sl-SI" b="1" dirty="0" smtClean="0"/>
              <a:t> </a:t>
            </a:r>
            <a:r>
              <a:rPr lang="en-AU" b="1" dirty="0" smtClean="0"/>
              <a:t>SLAM</a:t>
            </a:r>
            <a:endParaRPr lang="en-AU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People love </a:t>
            </a:r>
            <a:r>
              <a:rPr lang="en-AU" b="1" dirty="0" smtClean="0"/>
              <a:t>personal stories</a:t>
            </a:r>
            <a:r>
              <a:rPr lang="en-AU" dirty="0" smtClean="0"/>
              <a:t>. </a:t>
            </a:r>
          </a:p>
          <a:p>
            <a:r>
              <a:rPr lang="en-AU" dirty="0" smtClean="0"/>
              <a:t>Your job is to </a:t>
            </a:r>
            <a:r>
              <a:rPr lang="en-AU" b="1" dirty="0" smtClean="0"/>
              <a:t>make the audience care</a:t>
            </a:r>
            <a:r>
              <a:rPr lang="en-AU" dirty="0" smtClean="0"/>
              <a:t>, and </a:t>
            </a:r>
            <a:r>
              <a:rPr lang="en-AU" b="1" dirty="0" smtClean="0"/>
              <a:t>keep them on the edge of their seats</a:t>
            </a:r>
            <a:r>
              <a:rPr lang="en-AU" dirty="0" smtClean="0"/>
              <a:t>.</a:t>
            </a:r>
          </a:p>
          <a:p>
            <a:r>
              <a:rPr lang="en-AU" b="1" dirty="0" smtClean="0"/>
              <a:t>Map out your story and know your destination</a:t>
            </a:r>
            <a:r>
              <a:rPr lang="en-AU" dirty="0" smtClean="0"/>
              <a:t> so you won‘t  get lost along the way.</a:t>
            </a:r>
          </a:p>
          <a:p>
            <a:r>
              <a:rPr lang="en-AU" b="1" dirty="0" smtClean="0"/>
              <a:t>Practice</a:t>
            </a:r>
            <a:r>
              <a:rPr lang="en-AU" dirty="0" smtClean="0"/>
              <a:t>! So that you won‘t forget it and can be sure that your story is within the time limit.</a:t>
            </a:r>
          </a:p>
          <a:p>
            <a:r>
              <a:rPr lang="en-AU" dirty="0" smtClean="0"/>
              <a:t>Have </a:t>
            </a:r>
            <a:r>
              <a:rPr lang="en-AU" b="1" dirty="0" smtClean="0"/>
              <a:t>fun</a:t>
            </a:r>
            <a:r>
              <a:rPr lang="en-AU" dirty="0" smtClean="0"/>
              <a:t>!</a:t>
            </a:r>
            <a:endParaRPr lang="en-AU" dirty="0"/>
          </a:p>
        </p:txBody>
      </p:sp>
      <p:sp>
        <p:nvSpPr>
          <p:cNvPr id="4" name="Pravokotnik 3"/>
          <p:cNvSpPr/>
          <p:nvPr/>
        </p:nvSpPr>
        <p:spPr>
          <a:xfrm>
            <a:off x="456068" y="6581001"/>
            <a:ext cx="8712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l-SI" sz="1200" dirty="0"/>
              <a:t>http://abingtonareacommunityclassroom.wordpress.com/slam-in-the-summit/slam-rules-storytelling-tips</a:t>
            </a:r>
            <a:r>
              <a:rPr lang="sl-SI" sz="1200" dirty="0" smtClean="0"/>
              <a:t>/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xmlns="" val="19247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b="1" dirty="0" smtClean="0"/>
              <a:t>Tell a short story about one of the following…</a:t>
            </a:r>
            <a:endParaRPr lang="en-AU" b="1" dirty="0"/>
          </a:p>
        </p:txBody>
      </p:sp>
      <p:sp>
        <p:nvSpPr>
          <p:cNvPr id="12" name="Ograda vsebine 1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/>
          </a:bodyPr>
          <a:lstStyle/>
          <a:p>
            <a:r>
              <a:rPr lang="en-AU" dirty="0" smtClean="0"/>
              <a:t>Lake Bled</a:t>
            </a:r>
          </a:p>
          <a:p>
            <a:endParaRPr lang="en-AU" dirty="0" smtClean="0"/>
          </a:p>
          <a:p>
            <a:r>
              <a:rPr lang="en-AU" dirty="0" smtClean="0"/>
              <a:t>Chocolate Birthday Cake</a:t>
            </a:r>
          </a:p>
          <a:p>
            <a:endParaRPr lang="en-AU" dirty="0" smtClean="0"/>
          </a:p>
          <a:p>
            <a:r>
              <a:rPr lang="en-AU" dirty="0" smtClean="0"/>
              <a:t>Broken Arm</a:t>
            </a:r>
          </a:p>
          <a:p>
            <a:endParaRPr lang="en-AU" dirty="0" smtClean="0"/>
          </a:p>
          <a:p>
            <a:r>
              <a:rPr lang="en-AU" dirty="0" smtClean="0"/>
              <a:t>Social Networking</a:t>
            </a:r>
          </a:p>
          <a:p>
            <a:endParaRPr lang="en-AU" dirty="0" smtClean="0"/>
          </a:p>
          <a:p>
            <a:r>
              <a:rPr lang="en-AU" dirty="0" smtClean="0"/>
              <a:t>Uncomfortable couch</a:t>
            </a:r>
            <a:endParaRPr lang="en-AU" dirty="0"/>
          </a:p>
        </p:txBody>
      </p:sp>
      <p:pic>
        <p:nvPicPr>
          <p:cNvPr id="4098" name="Picture 2" descr="http://www.slovenia.info/pictures%5CTB_attractions%5C1%5C2006%5Cspring_924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39790"/>
            <a:ext cx="1759084" cy="152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.bp.blogspot.com/-CkbGPWDWCws/UbIZcUeosOI/AAAAAAAAAS8/BOBMvBnZMX4/s1600/CakeGanacheSm+cro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40533"/>
            <a:ext cx="1941369" cy="167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thomaswainwright.com/wp-content/uploads/2011/09/Arm-in-plas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6468" y="1353730"/>
            <a:ext cx="1017699" cy="208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Slika 18" descr="http://www.joe-ks.com/archives_feb2008/CouchOuch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19" t="27462" r="9677" b="7239"/>
          <a:stretch/>
        </p:blipFill>
        <p:spPr bwMode="auto">
          <a:xfrm>
            <a:off x="5130136" y="5188196"/>
            <a:ext cx="3540761" cy="16762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104" name="Picture 8" descr="http://www.socialmediamom.com/wp-content/uploads/2010/08/social-network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31300"/>
            <a:ext cx="2547305" cy="190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9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HOMEWORK</a:t>
            </a:r>
            <a:br>
              <a:rPr lang="en-AU" b="1" dirty="0" smtClean="0"/>
            </a:br>
            <a:r>
              <a:rPr lang="en-AU" b="1" dirty="0" smtClean="0"/>
              <a:t>Preparation for Story</a:t>
            </a:r>
            <a:r>
              <a:rPr lang="sl-SI" b="1" smtClean="0"/>
              <a:t> </a:t>
            </a:r>
            <a:r>
              <a:rPr lang="en-AU" b="1" smtClean="0"/>
              <a:t>SLAM</a:t>
            </a:r>
            <a:endParaRPr lang="en-AU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Plan a </a:t>
            </a:r>
            <a:r>
              <a:rPr lang="en-AU" smtClean="0"/>
              <a:t>short story</a:t>
            </a:r>
            <a:endParaRPr lang="en-AU" dirty="0" smtClean="0"/>
          </a:p>
          <a:p>
            <a:r>
              <a:rPr lang="en-AU" dirty="0" smtClean="0"/>
              <a:t>The time limit is 1 – 3 minutes.</a:t>
            </a:r>
          </a:p>
          <a:p>
            <a:r>
              <a:rPr lang="en-AU" dirty="0" smtClean="0"/>
              <a:t>Try to follow all of the given tips for Story</a:t>
            </a:r>
            <a:r>
              <a:rPr lang="sl-SI" dirty="0" smtClean="0"/>
              <a:t> </a:t>
            </a:r>
            <a:r>
              <a:rPr lang="en-AU" dirty="0" smtClean="0"/>
              <a:t>SLAM.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xmlns="" val="149628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139</Words>
  <Application>Microsoft Office PowerPoint</Application>
  <PresentationFormat>Diaprojekcija na zaslonu (4:3)</PresentationFormat>
  <Paragraphs>57</Paragraphs>
  <Slides>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Officeova tema</vt:lpstr>
      <vt:lpstr>Diapozitiv 1</vt:lpstr>
      <vt:lpstr>EXAMPLE STORY</vt:lpstr>
      <vt:lpstr>WHAT IS A Story SLAM?</vt:lpstr>
      <vt:lpstr>How will we Story SLAM?</vt:lpstr>
      <vt:lpstr>Tips for Story SLAM</vt:lpstr>
      <vt:lpstr>Tips for Story SLAM</vt:lpstr>
      <vt:lpstr>Tell a short story about one of the following…</vt:lpstr>
      <vt:lpstr>HOMEWORK Preparation for Story SLAM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Storytelling StorySLAM</dc:title>
  <dc:creator>Benjamin Tweedie</dc:creator>
  <cp:lastModifiedBy>SOLA</cp:lastModifiedBy>
  <cp:revision>30</cp:revision>
  <dcterms:created xsi:type="dcterms:W3CDTF">2014-03-11T19:20:06Z</dcterms:created>
  <dcterms:modified xsi:type="dcterms:W3CDTF">2015-03-12T10:27:51Z</dcterms:modified>
</cp:coreProperties>
</file>